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9" r:id="rId3"/>
    <p:sldId id="269" r:id="rId4"/>
    <p:sldId id="294" r:id="rId5"/>
    <p:sldId id="260" r:id="rId6"/>
    <p:sldId id="280" r:id="rId7"/>
    <p:sldId id="281" r:id="rId8"/>
    <p:sldId id="283" r:id="rId9"/>
    <p:sldId id="290" r:id="rId10"/>
    <p:sldId id="293" r:id="rId11"/>
    <p:sldId id="257" r:id="rId12"/>
    <p:sldId id="265" r:id="rId13"/>
    <p:sldId id="261" r:id="rId14"/>
    <p:sldId id="274" r:id="rId15"/>
    <p:sldId id="272" r:id="rId16"/>
    <p:sldId id="295" r:id="rId17"/>
    <p:sldId id="262" r:id="rId18"/>
    <p:sldId id="263" r:id="rId19"/>
    <p:sldId id="266" r:id="rId20"/>
    <p:sldId id="287" r:id="rId21"/>
    <p:sldId id="292" r:id="rId22"/>
    <p:sldId id="284" r:id="rId23"/>
    <p:sldId id="298" r:id="rId24"/>
    <p:sldId id="300" r:id="rId25"/>
    <p:sldId id="259" r:id="rId26"/>
    <p:sldId id="288" r:id="rId27"/>
    <p:sldId id="267" r:id="rId28"/>
    <p:sldId id="299" r:id="rId29"/>
    <p:sldId id="264" r:id="rId30"/>
    <p:sldId id="271" r:id="rId31"/>
    <p:sldId id="286" r:id="rId32"/>
    <p:sldId id="296" r:id="rId33"/>
    <p:sldId id="303" r:id="rId34"/>
    <p:sldId id="304" r:id="rId35"/>
    <p:sldId id="305" r:id="rId36"/>
    <p:sldId id="30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7" autoAdjust="0"/>
    <p:restoredTop sz="94707" autoAdjust="0"/>
  </p:normalViewPr>
  <p:slideViewPr>
    <p:cSldViewPr>
      <p:cViewPr>
        <p:scale>
          <a:sx n="66" d="100"/>
          <a:sy n="66" d="100"/>
        </p:scale>
        <p:origin x="-2934" y="-10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E09F8-BFAF-47C2-9971-267D8B755B32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40157-6B0D-4517-941C-7BF8E475FD5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40157-6B0D-4517-941C-7BF8E475FD5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D0111-5AE6-4D58-9E10-6E5BF46A7C2E}" type="datetimeFigureOut">
              <a:rPr lang="en-US" smtClean="0"/>
              <a:pPr/>
              <a:t>5/26/2013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D1BB3-9BF5-4AF6-9E0D-AC74093851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My Documents\My Pictures\workcamp promotion\IMG_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7696200" cy="57721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05000" y="1447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12954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/>
              <a:t>Bhogpur</a:t>
            </a:r>
            <a:r>
              <a:rPr lang="en-US" sz="2800" dirty="0" smtClean="0"/>
              <a:t> Model Project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y Documents\My Pictures\bhogpur pictures\P1120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0" y="3276600"/>
            <a:ext cx="3759200" cy="2819400"/>
          </a:xfrm>
          <a:prstGeom prst="rect">
            <a:avLst/>
          </a:prstGeom>
          <a:noFill/>
        </p:spPr>
      </p:pic>
      <p:pic>
        <p:nvPicPr>
          <p:cNvPr id="4" name="Picture 3" descr="D:\My Documents\My Pictures\bhogpur pictures\P11201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759200" cy="2819400"/>
          </a:xfrm>
          <a:prstGeom prst="rect">
            <a:avLst/>
          </a:prstGeom>
          <a:noFill/>
        </p:spPr>
      </p:pic>
      <p:pic>
        <p:nvPicPr>
          <p:cNvPr id="5" name="Picture 5" descr="D:\My Documents\My Pictures\bhogpur pictures\P1120108.JPG"/>
          <p:cNvPicPr>
            <a:picLocks noChangeAspect="1" noChangeArrowheads="1"/>
          </p:cNvPicPr>
          <p:nvPr/>
        </p:nvPicPr>
        <p:blipFill>
          <a:blip r:embed="rId4" cstate="print">
            <a:lum bright="2000" contrast="-2000"/>
          </a:blip>
          <a:srcRect/>
          <a:stretch>
            <a:fillRect/>
          </a:stretch>
        </p:blipFill>
        <p:spPr bwMode="auto">
          <a:xfrm>
            <a:off x="609600" y="890190"/>
            <a:ext cx="3733800" cy="2341960"/>
          </a:xfrm>
          <a:prstGeom prst="rect">
            <a:avLst/>
          </a:prstGeom>
          <a:noFill/>
        </p:spPr>
      </p:pic>
      <p:sp>
        <p:nvSpPr>
          <p:cNvPr id="7" name="Title 5"/>
          <p:cNvSpPr txBox="1">
            <a:spLocks/>
          </p:cNvSpPr>
          <p:nvPr/>
        </p:nvSpPr>
        <p:spPr>
          <a:xfrm>
            <a:off x="304800" y="1524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Empowering People – a beginning </a:t>
            </a:r>
            <a:endParaRPr kumimoji="0" lang="en-I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D:\My Documents\My Pictures\bhogpur pictures\P7170105.JPG"/>
          <p:cNvPicPr>
            <a:picLocks noChangeAspect="1" noChangeArrowheads="1"/>
          </p:cNvPicPr>
          <p:nvPr/>
        </p:nvPicPr>
        <p:blipFill>
          <a:blip r:embed="rId5" cstate="print"/>
          <a:srcRect t="7500"/>
          <a:stretch>
            <a:fillRect/>
          </a:stretch>
        </p:blipFill>
        <p:spPr bwMode="auto">
          <a:xfrm>
            <a:off x="4419600" y="838200"/>
            <a:ext cx="3733800" cy="2590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My Pictures\bhogpur pictures\IMG_21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23950"/>
            <a:ext cx="3276600" cy="2457450"/>
          </a:xfrm>
          <a:prstGeom prst="rect">
            <a:avLst/>
          </a:prstGeom>
          <a:noFill/>
        </p:spPr>
      </p:pic>
      <p:pic>
        <p:nvPicPr>
          <p:cNvPr id="1027" name="Picture 3" descr="D:\My Documents\My Pictures\bhogpur pictures\IMG_2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400" y="1143000"/>
            <a:ext cx="3251200" cy="2438400"/>
          </a:xfrm>
          <a:prstGeom prst="rect">
            <a:avLst/>
          </a:prstGeom>
          <a:noFill/>
        </p:spPr>
      </p:pic>
      <p:pic>
        <p:nvPicPr>
          <p:cNvPr id="1028" name="Picture 4" descr="D:\My Documents\My Pictures\bhogpur pictures\IMG_2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00" y="3657600"/>
            <a:ext cx="3352800" cy="2514600"/>
          </a:xfrm>
          <a:prstGeom prst="rect">
            <a:avLst/>
          </a:prstGeom>
          <a:noFill/>
        </p:spPr>
      </p:pic>
      <p:pic>
        <p:nvPicPr>
          <p:cNvPr id="1029" name="Picture 5" descr="D:\My Documents\My Pictures\bhogpur pictures\IMG_21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3657600"/>
            <a:ext cx="3302000" cy="24765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Construction of latrines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y Documents\My Pictures\bhogpur pictures\BhogpurApril2010\P323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04900"/>
            <a:ext cx="3098800" cy="2324100"/>
          </a:xfrm>
          <a:prstGeom prst="rect">
            <a:avLst/>
          </a:prstGeom>
          <a:noFill/>
        </p:spPr>
      </p:pic>
      <p:pic>
        <p:nvPicPr>
          <p:cNvPr id="5123" name="Picture 3" descr="D:\My Documents\My Pictures\bhogpur pictures\BhogpurApril2010\IMG_2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854200"/>
            <a:ext cx="2438400" cy="3251200"/>
          </a:xfrm>
          <a:prstGeom prst="rect">
            <a:avLst/>
          </a:prstGeom>
          <a:noFill/>
        </p:spPr>
      </p:pic>
      <p:pic>
        <p:nvPicPr>
          <p:cNvPr id="7170" name="Picture 2" descr="H:\Photos\Bag-Pathia &amp; Bhogpur Dora\Martin visit16Aug10\DSC00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05200"/>
            <a:ext cx="3454400" cy="2057400"/>
          </a:xfrm>
          <a:prstGeom prst="rect">
            <a:avLst/>
          </a:prstGeom>
          <a:noFill/>
        </p:spPr>
      </p:pic>
      <p:pic>
        <p:nvPicPr>
          <p:cNvPr id="7171" name="Picture 3" descr="H:\Photos\Bag-Pathia &amp; Bhogpur Dora\Martin visit16Aug10\DSC0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1371600"/>
            <a:ext cx="2362200" cy="41994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y Documents\My Pictures\bhogpur pictures\BhogpurApril2010\IMG_2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90600"/>
            <a:ext cx="2791893" cy="2286000"/>
          </a:xfrm>
          <a:prstGeom prst="rect">
            <a:avLst/>
          </a:prstGeom>
          <a:noFill/>
        </p:spPr>
      </p:pic>
      <p:pic>
        <p:nvPicPr>
          <p:cNvPr id="5123" name="Picture 3" descr="D:\My Documents\My Pictures\bhogpur pictures\BhogpurApril2010\IMG_2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1143000"/>
            <a:ext cx="2844800" cy="2133600"/>
          </a:xfrm>
          <a:prstGeom prst="rect">
            <a:avLst/>
          </a:prstGeom>
          <a:noFill/>
        </p:spPr>
      </p:pic>
      <p:pic>
        <p:nvPicPr>
          <p:cNvPr id="4098" name="Picture 2" descr="D:\My Documents\My Pictures\bhogpur pictures\BhogpurApril2010\P3230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143000"/>
            <a:ext cx="2844800" cy="21336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sz="3200" dirty="0" smtClean="0"/>
              <a:t>Making Ferro-cement Storage Tanks</a:t>
            </a:r>
            <a:endParaRPr lang="en-US" sz="3200" dirty="0"/>
          </a:p>
        </p:txBody>
      </p:sp>
      <p:pic>
        <p:nvPicPr>
          <p:cNvPr id="2" name="Picture 2" descr="G:\DSC000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276600"/>
            <a:ext cx="6172200" cy="3471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Photos\Bag-Pathia &amp; Bhogpur Dora\DSC0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752475"/>
            <a:ext cx="4487332" cy="2524125"/>
          </a:xfrm>
          <a:prstGeom prst="rect">
            <a:avLst/>
          </a:prstGeom>
          <a:noFill/>
        </p:spPr>
      </p:pic>
      <p:pic>
        <p:nvPicPr>
          <p:cNvPr id="5123" name="Picture 3" descr="H:\Photos\Bag-Pathia &amp; Bhogpur Dora\Martin visit16Aug10\DSC00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912" y="719667"/>
            <a:ext cx="3367088" cy="5985933"/>
          </a:xfrm>
          <a:prstGeom prst="rect">
            <a:avLst/>
          </a:prstGeom>
          <a:noFill/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62000" y="228601"/>
            <a:ext cx="7772400" cy="4572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Ferro-cement water storage tanks</a:t>
            </a:r>
            <a:endParaRPr lang="en-IN" dirty="0"/>
          </a:p>
        </p:txBody>
      </p:sp>
      <p:pic>
        <p:nvPicPr>
          <p:cNvPr id="4098" name="Picture 2" descr="F:\My Documents\My Pictures\BhogpurJan11\IMG_1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1" y="3324645"/>
            <a:ext cx="4495800" cy="3388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Photos\Bag-Pathia &amp; Bhogpur Dora\DSC0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3505199"/>
            <a:ext cx="4521200" cy="2543175"/>
          </a:xfrm>
          <a:prstGeom prst="rect">
            <a:avLst/>
          </a:prstGeom>
          <a:noFill/>
        </p:spPr>
      </p:pic>
      <p:pic>
        <p:nvPicPr>
          <p:cNvPr id="2051" name="Picture 3" descr="H:\Photos\Bag-Pathia &amp; Bhogpur Dora\DSC0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804333"/>
            <a:ext cx="2933700" cy="5215467"/>
          </a:xfrm>
          <a:prstGeom prst="rect">
            <a:avLst/>
          </a:prstGeom>
          <a:noFill/>
        </p:spPr>
      </p:pic>
      <p:pic>
        <p:nvPicPr>
          <p:cNvPr id="2052" name="Picture 4" descr="H:\Photos\Bag-Pathia &amp; Bhogpur Dora\DSC000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" y="838200"/>
            <a:ext cx="4470400" cy="25146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More storage tanks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411162"/>
          </a:xfrm>
        </p:spPr>
        <p:txBody>
          <a:bodyPr>
            <a:noAutofit/>
          </a:bodyPr>
          <a:lstStyle/>
          <a:p>
            <a:r>
              <a:rPr lang="en-US" sz="3200" dirty="0" smtClean="0"/>
              <a:t>Fixing gutters</a:t>
            </a:r>
            <a:endParaRPr lang="en-US" sz="3200" dirty="0"/>
          </a:p>
        </p:txBody>
      </p:sp>
      <p:pic>
        <p:nvPicPr>
          <p:cNvPr id="1027" name="Picture 3" descr="D:\My Documents\My Pictures\bhogpur pictures\Photos\Copy (2) of SDC10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428172"/>
            <a:ext cx="4800600" cy="640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y Documents\My Pictures\bhogpur pictures\BhogpurApril2010\PA17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38199" y="3151873"/>
            <a:ext cx="3962400" cy="2975877"/>
          </a:xfrm>
          <a:prstGeom prst="rect">
            <a:avLst/>
          </a:prstGeom>
          <a:noFill/>
        </p:spPr>
      </p:pic>
      <p:pic>
        <p:nvPicPr>
          <p:cNvPr id="8194" name="Picture 2" descr="D:\My Documents\My Pictures\bhogpur pictures\BhogpurApril2010\IMG_23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6000" y="1295400"/>
            <a:ext cx="3760947" cy="281940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Trash bins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y Documents\My Pictures\bhogpur pictures\BhogpurApril2010\IMG_2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08" y="1143000"/>
            <a:ext cx="3657871" cy="2438400"/>
          </a:xfrm>
          <a:prstGeom prst="rect">
            <a:avLst/>
          </a:prstGeom>
          <a:noFill/>
        </p:spPr>
      </p:pic>
      <p:pic>
        <p:nvPicPr>
          <p:cNvPr id="7171" name="Picture 3" descr="D:\My Documents\My Pictures\bhogpur pictures\BhogpurApril2010\IMG_23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737445"/>
            <a:ext cx="5638800" cy="2739555"/>
          </a:xfrm>
          <a:prstGeom prst="rect">
            <a:avLst/>
          </a:prstGeom>
          <a:noFill/>
        </p:spPr>
      </p:pic>
      <p:pic>
        <p:nvPicPr>
          <p:cNvPr id="1026" name="Picture 2" descr="C:\Documents and Settings\Dharamvir Singh\My Documents\My Pictures\BhogpurJan11\IMG_2838.jpg"/>
          <p:cNvPicPr>
            <a:picLocks noChangeAspect="1" noChangeArrowheads="1"/>
          </p:cNvPicPr>
          <p:nvPr/>
        </p:nvPicPr>
        <p:blipFill>
          <a:blip r:embed="rId4" cstate="print"/>
          <a:srcRect b="7382"/>
          <a:stretch>
            <a:fillRect/>
          </a:stretch>
        </p:blipFill>
        <p:spPr bwMode="auto">
          <a:xfrm>
            <a:off x="4190999" y="1143000"/>
            <a:ext cx="3510329" cy="2438400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Composting bins for worms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y Documents\My Pictures\bhogpur pictures\BhogpurApril2010\IMG_2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3251200" cy="2438400"/>
          </a:xfrm>
          <a:prstGeom prst="rect">
            <a:avLst/>
          </a:prstGeom>
          <a:noFill/>
        </p:spPr>
      </p:pic>
      <p:pic>
        <p:nvPicPr>
          <p:cNvPr id="1026" name="Picture 2" descr="F:\Tanks\P62706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143000"/>
            <a:ext cx="3200400" cy="2400300"/>
          </a:xfrm>
          <a:prstGeom prst="rect">
            <a:avLst/>
          </a:prstGeom>
          <a:noFill/>
        </p:spPr>
      </p:pic>
      <p:pic>
        <p:nvPicPr>
          <p:cNvPr id="2" name="Picture 2" descr="H:\Photos\Bag-Pathia &amp; Bhogpur Dora\DSC000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865" y="3686174"/>
            <a:ext cx="3877735" cy="2257426"/>
          </a:xfrm>
          <a:prstGeom prst="rect">
            <a:avLst/>
          </a:prstGeom>
          <a:noFill/>
        </p:spPr>
      </p:pic>
      <p:pic>
        <p:nvPicPr>
          <p:cNvPr id="2050" name="Picture 2" descr="C:\Documents and Settings\Dharamvir Singh\My Documents\My Pictures\BhogpurJan11\IMG_2830.jpg"/>
          <p:cNvPicPr>
            <a:picLocks noChangeAspect="1" noChangeArrowheads="1"/>
          </p:cNvPicPr>
          <p:nvPr/>
        </p:nvPicPr>
        <p:blipFill>
          <a:blip r:embed="rId5" cstate="print"/>
          <a:srcRect t="10335" b="5906"/>
          <a:stretch>
            <a:fillRect/>
          </a:stretch>
        </p:blipFill>
        <p:spPr bwMode="auto">
          <a:xfrm>
            <a:off x="4540250" y="3673848"/>
            <a:ext cx="3613150" cy="2269752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Animal Feeding Stalls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838200"/>
          </a:xfrm>
        </p:spPr>
        <p:txBody>
          <a:bodyPr/>
          <a:lstStyle/>
          <a:p>
            <a:r>
              <a:rPr lang="en-US" dirty="0" smtClean="0"/>
              <a:t>An Overview of village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524000"/>
            <a:ext cx="7086600" cy="4572000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23 families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No regular source of drinking water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All families belong to scheduled castes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No source of irrigation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Farm land average 1 acre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No toilet and wash rooms in the village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Men work as casual </a:t>
            </a:r>
            <a:r>
              <a:rPr lang="en-US" dirty="0" err="1" smtClean="0">
                <a:solidFill>
                  <a:schemeClr val="tx1"/>
                </a:solidFill>
              </a:rPr>
              <a:t>labourers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hogpurJan11\IMG_27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3600" y="914400"/>
            <a:ext cx="3251200" cy="2438400"/>
          </a:xfrm>
          <a:prstGeom prst="rect">
            <a:avLst/>
          </a:prstGeom>
          <a:noFill/>
        </p:spPr>
      </p:pic>
      <p:pic>
        <p:nvPicPr>
          <p:cNvPr id="1027" name="Picture 3" descr="F:\BhogpurJan11\IMG_2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29000"/>
            <a:ext cx="3733800" cy="3124200"/>
          </a:xfrm>
          <a:prstGeom prst="rect">
            <a:avLst/>
          </a:prstGeom>
          <a:noFill/>
        </p:spPr>
      </p:pic>
      <p:pic>
        <p:nvPicPr>
          <p:cNvPr id="1028" name="Picture 4" descr="F:\BhogpurJan11\IMG_27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200" y="914400"/>
            <a:ext cx="3251200" cy="2438400"/>
          </a:xfrm>
          <a:prstGeom prst="rect">
            <a:avLst/>
          </a:prstGeom>
          <a:noFill/>
        </p:spPr>
      </p:pic>
      <p:pic>
        <p:nvPicPr>
          <p:cNvPr id="1029" name="Picture 5" descr="F:\BhogpurJan11\IMG_2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200" y="3505200"/>
            <a:ext cx="4064000" cy="30480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Irrigation Tank of </a:t>
            </a:r>
            <a:r>
              <a:rPr lang="en-US" dirty="0" err="1" smtClean="0"/>
              <a:t>ferro</a:t>
            </a:r>
            <a:r>
              <a:rPr lang="en-US" dirty="0" smtClean="0"/>
              <a:t>-cement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My Documents\My Pictures\bhogpur pictures\Copy of SDC11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Documents and Settings\Dharamvir Singh\My Documents\My Pictures\BhogpurJan11\IMG_28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762000"/>
            <a:ext cx="4419600" cy="5892800"/>
          </a:xfrm>
          <a:prstGeom prst="rect">
            <a:avLst/>
          </a:prstGeom>
          <a:noFill/>
        </p:spPr>
      </p:pic>
      <p:pic>
        <p:nvPicPr>
          <p:cNvPr id="3" name="Picture 3" descr="G:\IMG_15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762000"/>
            <a:ext cx="3962400" cy="2971800"/>
          </a:xfrm>
          <a:prstGeom prst="rect">
            <a:avLst/>
          </a:prstGeom>
          <a:noFill/>
        </p:spPr>
      </p:pic>
      <p:pic>
        <p:nvPicPr>
          <p:cNvPr id="7" name="Picture 5" descr="D:\My Documents\My Pictures\bhogpur pictures\IMG_28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748314"/>
            <a:ext cx="4087906" cy="28956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Completed Irrigation Tank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y Documents\My Pictures\BhogpurJan11\IMG_1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3860800" cy="2895600"/>
          </a:xfrm>
          <a:prstGeom prst="rect">
            <a:avLst/>
          </a:prstGeom>
          <a:noFill/>
        </p:spPr>
      </p:pic>
      <p:pic>
        <p:nvPicPr>
          <p:cNvPr id="3" name="Picture 3" descr="D:\My Documents\My Pictures\bhogpur pictures\IMG_28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428" y="3748314"/>
            <a:ext cx="3810000" cy="2799184"/>
          </a:xfrm>
          <a:prstGeom prst="rect">
            <a:avLst/>
          </a:prstGeom>
          <a:noFill/>
        </p:spPr>
      </p:pic>
      <p:pic>
        <p:nvPicPr>
          <p:cNvPr id="1028" name="Picture 4" descr="D:\My Documents\My Pictures\bhogpur pictures\IMG_2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3810000"/>
            <a:ext cx="3810000" cy="2743200"/>
          </a:xfrm>
          <a:prstGeom prst="rect">
            <a:avLst/>
          </a:prstGeom>
          <a:noFill/>
        </p:spPr>
      </p:pic>
      <p:pic>
        <p:nvPicPr>
          <p:cNvPr id="1029" name="Picture 5" descr="D:\My Documents\My Pictures\bhogpur pictures\IMG_28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838200"/>
            <a:ext cx="3860800" cy="2895600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Developing Catchment for Irrigation Tank</a:t>
            </a:r>
            <a:endParaRPr lang="en-US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My Documents\My Pictures\bhogpur pictures\IMG_28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0" y="805542"/>
            <a:ext cx="3860800" cy="2895600"/>
          </a:xfrm>
          <a:prstGeom prst="rect">
            <a:avLst/>
          </a:prstGeom>
          <a:noFill/>
        </p:spPr>
      </p:pic>
      <p:pic>
        <p:nvPicPr>
          <p:cNvPr id="2054" name="Picture 6" descr="D:\My Documents\My Pictures\bhogpur pictures\IMG_28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598" y="838200"/>
            <a:ext cx="3759200" cy="2819400"/>
          </a:xfrm>
          <a:prstGeom prst="rect">
            <a:avLst/>
          </a:prstGeom>
          <a:noFill/>
        </p:spPr>
      </p:pic>
      <p:pic>
        <p:nvPicPr>
          <p:cNvPr id="2055" name="Picture 7" descr="D:\My Documents\My Pictures\bhogpur pictures\IMG_2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71900"/>
            <a:ext cx="3810000" cy="2857500"/>
          </a:xfrm>
          <a:prstGeom prst="rect">
            <a:avLst/>
          </a:prstGeom>
          <a:noFill/>
        </p:spPr>
      </p:pic>
      <p:pic>
        <p:nvPicPr>
          <p:cNvPr id="9" name="Picture 2" descr="D:\My Documents\My Pictures\bhogpur pictures\IMG_29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771900"/>
            <a:ext cx="3810000" cy="2857500"/>
          </a:xfrm>
          <a:prstGeom prst="rect">
            <a:avLst/>
          </a:prstGeom>
          <a:noFill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Developing water Catchment</a:t>
            </a:r>
            <a:endParaRPr lang="en-US" sz="3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y Documents\My Pictures\bhogpur pictures\IMG_21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994" y="990600"/>
            <a:ext cx="3456006" cy="2590800"/>
          </a:xfrm>
          <a:prstGeom prst="rect">
            <a:avLst/>
          </a:prstGeom>
          <a:noFill/>
        </p:spPr>
      </p:pic>
      <p:pic>
        <p:nvPicPr>
          <p:cNvPr id="3076" name="Picture 4" descr="D:\My Documents\My Pictures\bhogpur pictures\BhogpurApril2010\IMG_2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800" y="3733800"/>
            <a:ext cx="3149600" cy="2362200"/>
          </a:xfrm>
          <a:prstGeom prst="rect">
            <a:avLst/>
          </a:prstGeom>
          <a:noFill/>
        </p:spPr>
      </p:pic>
      <p:pic>
        <p:nvPicPr>
          <p:cNvPr id="2050" name="Picture 2" descr="D:\My Documents\My Pictures\bhogpur pictures\BhogpurApril2010\IMG_22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399" y="990600"/>
            <a:ext cx="3454447" cy="2589632"/>
          </a:xfrm>
          <a:prstGeom prst="rect">
            <a:avLst/>
          </a:prstGeom>
          <a:noFill/>
        </p:spPr>
      </p:pic>
      <p:pic>
        <p:nvPicPr>
          <p:cNvPr id="2" name="Picture 2" descr="H:\Photos\Bag-Pathia &amp; Bhogpur Dora\DSC000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13200" y="3733800"/>
            <a:ext cx="4216400" cy="2371725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Earthen Recharge Pond</a:t>
            </a:r>
            <a:endParaRPr lang="en-IN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Earthen ponds (</a:t>
            </a:r>
            <a:r>
              <a:rPr lang="en-US" dirty="0" err="1" smtClean="0"/>
              <a:t>Johris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C:\Documents and Settings\Dharamvir Singh\My Documents\My Pictures\BhogpurJan11\IMG_27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371600"/>
            <a:ext cx="3251200" cy="2438400"/>
          </a:xfrm>
          <a:prstGeom prst="rect">
            <a:avLst/>
          </a:prstGeom>
          <a:noFill/>
        </p:spPr>
      </p:pic>
      <p:pic>
        <p:nvPicPr>
          <p:cNvPr id="5" name="Picture 4" descr="G:\IMG_1536.JPG"/>
          <p:cNvPicPr>
            <a:picLocks noChangeAspect="1" noChangeArrowheads="1"/>
          </p:cNvPicPr>
          <p:nvPr/>
        </p:nvPicPr>
        <p:blipFill>
          <a:blip r:embed="rId3" cstate="print"/>
          <a:srcRect b="11250"/>
          <a:stretch>
            <a:fillRect/>
          </a:stretch>
        </p:blipFill>
        <p:spPr bwMode="auto">
          <a:xfrm>
            <a:off x="4495800" y="1371600"/>
            <a:ext cx="3663322" cy="2438399"/>
          </a:xfrm>
          <a:prstGeom prst="rect">
            <a:avLst/>
          </a:prstGeom>
          <a:noFill/>
        </p:spPr>
      </p:pic>
      <p:pic>
        <p:nvPicPr>
          <p:cNvPr id="2050" name="Picture 2" descr="F:\My Documents\My Pictures\BhogpurJan11\IMG_1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2200" y="3886200"/>
            <a:ext cx="3251200" cy="2438400"/>
          </a:xfrm>
          <a:prstGeom prst="rect">
            <a:avLst/>
          </a:prstGeom>
          <a:noFill/>
        </p:spPr>
      </p:pic>
      <p:pic>
        <p:nvPicPr>
          <p:cNvPr id="8" name="Picture 2" descr="F:\My Documents\My Pictures\BhogpurNov.10\DSC0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886200"/>
            <a:ext cx="3835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My Documents\My Pictures\Group workcamp\P6220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657600"/>
            <a:ext cx="3454400" cy="25908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Plantation and trenching</a:t>
            </a:r>
            <a:endParaRPr lang="en-IN" sz="3200" dirty="0"/>
          </a:p>
        </p:txBody>
      </p:sp>
      <p:pic>
        <p:nvPicPr>
          <p:cNvPr id="1027" name="Picture 3" descr="G:\IMG_1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657600"/>
            <a:ext cx="3479800" cy="2609850"/>
          </a:xfrm>
          <a:prstGeom prst="rect">
            <a:avLst/>
          </a:prstGeom>
          <a:noFill/>
        </p:spPr>
      </p:pic>
      <p:pic>
        <p:nvPicPr>
          <p:cNvPr id="2050" name="Picture 2" descr="F:\My Documents\My Pictures\BhogpurJan11\IMG_1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066800"/>
            <a:ext cx="3352800" cy="2514600"/>
          </a:xfrm>
          <a:prstGeom prst="rect">
            <a:avLst/>
          </a:prstGeom>
          <a:noFill/>
        </p:spPr>
      </p:pic>
      <p:pic>
        <p:nvPicPr>
          <p:cNvPr id="8" name="Picture 7" descr="F:\Tranches\P61405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066800"/>
            <a:ext cx="3276600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IN" dirty="0" smtClean="0"/>
              <a:t>Plugging Gullies</a:t>
            </a:r>
            <a:endParaRPr lang="en-IN" dirty="0"/>
          </a:p>
        </p:txBody>
      </p:sp>
      <p:pic>
        <p:nvPicPr>
          <p:cNvPr id="3074" name="Picture 2" descr="F:\My Documents\My Pictures\BhogpurJan11\IMG_1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556000" cy="2667000"/>
          </a:xfrm>
          <a:prstGeom prst="rect">
            <a:avLst/>
          </a:prstGeom>
          <a:noFill/>
        </p:spPr>
      </p:pic>
      <p:pic>
        <p:nvPicPr>
          <p:cNvPr id="1026" name="Picture 2" descr="F:\My Documents\My Pictures\BhogpurJan11\IMG_1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4725" y="1295400"/>
            <a:ext cx="4113610" cy="2713037"/>
          </a:xfrm>
          <a:prstGeom prst="rect">
            <a:avLst/>
          </a:prstGeom>
          <a:noFill/>
        </p:spPr>
      </p:pic>
      <p:pic>
        <p:nvPicPr>
          <p:cNvPr id="5" name="Picture 4" descr="G:\Photos\DSCF4470.JPG"/>
          <p:cNvPicPr/>
          <p:nvPr/>
        </p:nvPicPr>
        <p:blipFill>
          <a:blip r:embed="rId4" cstate="email"/>
          <a:srcRect t="14426"/>
          <a:stretch>
            <a:fillRect/>
          </a:stretch>
        </p:blipFill>
        <p:spPr bwMode="auto">
          <a:xfrm>
            <a:off x="4198258" y="4114800"/>
            <a:ext cx="4191000" cy="2365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D:\My Documents\My Pictures\bhogpur pictures\IMG_29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114" y="4038600"/>
            <a:ext cx="34798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My Documents\My Pictures\bhogpur pictures\BhogpurApril2010\Developed bridle pat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74473"/>
            <a:ext cx="3566893" cy="2673927"/>
          </a:xfrm>
          <a:prstGeom prst="rect">
            <a:avLst/>
          </a:prstGeom>
          <a:noFill/>
        </p:spPr>
      </p:pic>
      <p:pic>
        <p:nvPicPr>
          <p:cNvPr id="1030" name="Picture 6" descr="D:\My Documents\My Pictures\bhogpur pictures\BhogpurApril2010\IMG_2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553" y="865373"/>
            <a:ext cx="3521405" cy="2639827"/>
          </a:xfrm>
          <a:prstGeom prst="rect">
            <a:avLst/>
          </a:prstGeom>
          <a:noFill/>
        </p:spPr>
      </p:pic>
      <p:pic>
        <p:nvPicPr>
          <p:cNvPr id="1031" name="Picture 7" descr="D:\My Documents\My Pictures\bhogpur pictures\BhogpurApril2010\path - soling at plac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1306" y="3581400"/>
            <a:ext cx="3557652" cy="2667000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Making a Link Path</a:t>
            </a:r>
            <a:endParaRPr lang="en-IN" sz="3200" dirty="0"/>
          </a:p>
        </p:txBody>
      </p:sp>
      <p:pic>
        <p:nvPicPr>
          <p:cNvPr id="1026" name="Picture 2" descr="D:\My Pictures\bhogpur pictures\path - a hard wor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876300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y Documents\My Pictures\bhogpur pictures\distant 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0"/>
            <a:ext cx="9122042" cy="3377829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err="1" smtClean="0"/>
              <a:t>Bhogpur</a:t>
            </a:r>
            <a:r>
              <a:rPr lang="en-US" sz="3600" dirty="0" smtClean="0"/>
              <a:t> village above </a:t>
            </a:r>
            <a:r>
              <a:rPr lang="en-US" sz="3600" dirty="0" err="1" smtClean="0"/>
              <a:t>Haripur</a:t>
            </a:r>
            <a:r>
              <a:rPr lang="en-US" sz="3600" dirty="0" smtClean="0"/>
              <a:t> </a:t>
            </a:r>
            <a:r>
              <a:rPr lang="en-US" sz="3600" dirty="0" err="1" smtClean="0"/>
              <a:t>Gurudwara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y Documents\My Pictures\Group workcamp\P6220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867150"/>
            <a:ext cx="3479800" cy="260985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Educational visit to the village</a:t>
            </a:r>
            <a:endParaRPr lang="en-US" dirty="0"/>
          </a:p>
        </p:txBody>
      </p:sp>
      <p:pic>
        <p:nvPicPr>
          <p:cNvPr id="2" name="Picture 2" descr="D:\My Documents\My Pictures\Group workcamp\P6220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914400"/>
            <a:ext cx="3860800" cy="2895600"/>
          </a:xfrm>
          <a:prstGeom prst="rect">
            <a:avLst/>
          </a:prstGeom>
          <a:noFill/>
        </p:spPr>
      </p:pic>
      <p:pic>
        <p:nvPicPr>
          <p:cNvPr id="4099" name="Picture 3" descr="D:\My Documents\My Pictures\Group workcamp\P6220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600" y="3829050"/>
            <a:ext cx="3530600" cy="2647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IMG_1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y Documents\My Pictures\bhogpur pictures\SDC11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823200" cy="58674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Happy times on completion of works</a:t>
            </a:r>
            <a:endParaRPr lang="en-US" sz="32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Additional works in Dora village: Protection wall to access village</a:t>
            </a:r>
            <a:endParaRPr lang="en-IN" dirty="0"/>
          </a:p>
        </p:txBody>
      </p:sp>
      <p:pic>
        <p:nvPicPr>
          <p:cNvPr id="3" name="Picture 2" descr="F:\DCIM\100_PANA\P1000860.JPG"/>
          <p:cNvPicPr/>
          <p:nvPr/>
        </p:nvPicPr>
        <p:blipFill>
          <a:blip r:embed="rId2" cstate="print"/>
          <a:srcRect b="4429"/>
          <a:stretch>
            <a:fillRect/>
          </a:stretch>
        </p:blipFill>
        <p:spPr bwMode="auto">
          <a:xfrm>
            <a:off x="304800" y="1600200"/>
            <a:ext cx="2771121" cy="186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H:\Dora works\IMG_3492.JPG"/>
          <p:cNvPicPr/>
          <p:nvPr/>
        </p:nvPicPr>
        <p:blipFill>
          <a:blip r:embed="rId3" cstate="print"/>
          <a:srcRect l="4374" r="5468"/>
          <a:stretch>
            <a:fillRect/>
          </a:stretch>
        </p:blipFill>
        <p:spPr bwMode="auto">
          <a:xfrm>
            <a:off x="3124200" y="1600200"/>
            <a:ext cx="2945633" cy="183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:\Dora\IMG_35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1600200"/>
            <a:ext cx="281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Dora\IMG_35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657600"/>
            <a:ext cx="2884441" cy="170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E:\Dora\IMG_35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657600"/>
            <a:ext cx="2954740" cy="166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My Pictures\Dora01092011\IMG_3516.JPG"/>
          <p:cNvPicPr>
            <a:picLocks noChangeAspect="1" noChangeArrowheads="1"/>
          </p:cNvPicPr>
          <p:nvPr/>
        </p:nvPicPr>
        <p:blipFill>
          <a:blip r:embed="rId7" cstate="print"/>
          <a:srcRect l="6771"/>
          <a:stretch>
            <a:fillRect/>
          </a:stretch>
        </p:blipFill>
        <p:spPr bwMode="auto">
          <a:xfrm>
            <a:off x="6248400" y="3690669"/>
            <a:ext cx="2699561" cy="16230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IN" dirty="0" smtClean="0"/>
              <a:t>Access to village.......</a:t>
            </a:r>
            <a:endParaRPr lang="en-IN" dirty="0"/>
          </a:p>
        </p:txBody>
      </p:sp>
      <p:pic>
        <p:nvPicPr>
          <p:cNvPr id="2056" name="Picture 8" descr="D:\My Pictures\Dora01092011\IMG_35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08318"/>
            <a:ext cx="3886200" cy="2387682"/>
          </a:xfrm>
          <a:prstGeom prst="rect">
            <a:avLst/>
          </a:prstGeom>
          <a:noFill/>
        </p:spPr>
      </p:pic>
      <p:pic>
        <p:nvPicPr>
          <p:cNvPr id="2057" name="Picture 9" descr="D:\My Pictures\Dora01092011\IMG_3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219200"/>
            <a:ext cx="4216714" cy="2438400"/>
          </a:xfrm>
          <a:prstGeom prst="rect">
            <a:avLst/>
          </a:prstGeom>
          <a:noFill/>
        </p:spPr>
      </p:pic>
      <p:pic>
        <p:nvPicPr>
          <p:cNvPr id="2059" name="Picture 11" descr="D:\My Pictures\Dora01092011\IMG_3518.JPG"/>
          <p:cNvPicPr>
            <a:picLocks noChangeAspect="1" noChangeArrowheads="1"/>
          </p:cNvPicPr>
          <p:nvPr/>
        </p:nvPicPr>
        <p:blipFill>
          <a:blip r:embed="rId4" cstate="print"/>
          <a:srcRect l="11284"/>
          <a:stretch>
            <a:fillRect/>
          </a:stretch>
        </p:blipFill>
        <p:spPr bwMode="auto">
          <a:xfrm>
            <a:off x="498674" y="1181743"/>
            <a:ext cx="3920926" cy="2475858"/>
          </a:xfrm>
          <a:prstGeom prst="rect">
            <a:avLst/>
          </a:prstGeom>
          <a:noFill/>
        </p:spPr>
      </p:pic>
      <p:pic>
        <p:nvPicPr>
          <p:cNvPr id="2062" name="Picture 14" descr="D:\My Pictures\Dora01092011\IMG_3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1" y="3733800"/>
            <a:ext cx="4199466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10674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Cementing Path in Dora village</a:t>
            </a:r>
            <a:endParaRPr kumimoji="0" lang="en-IN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F:\Dora works\IMG_347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2209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F:\DCIM\100_PANA\P1000838.JPG"/>
          <p:cNvPicPr/>
          <p:nvPr/>
        </p:nvPicPr>
        <p:blipFill>
          <a:blip r:embed="rId3" cstate="print"/>
          <a:srcRect l="14395" r="24360"/>
          <a:stretch>
            <a:fillRect/>
          </a:stretch>
        </p:blipFill>
        <p:spPr bwMode="auto">
          <a:xfrm>
            <a:off x="4215093" y="1143000"/>
            <a:ext cx="2338108" cy="311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D:\My Pictures\Dora01092011\IMG_3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4419600"/>
            <a:ext cx="4114800" cy="213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 Documents\My Pictures\photographs for reference\wildlife n nature-ruchi\edited\DSC_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929" y="0"/>
            <a:ext cx="9161929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4800600"/>
            <a:ext cx="4419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Let us join hands to work together</a:t>
            </a:r>
          </a:p>
          <a:p>
            <a:pPr algn="ctr"/>
            <a:endParaRPr lang="en-US" sz="2400" dirty="0" smtClean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 Thank You !!</a:t>
            </a:r>
          </a:p>
          <a:p>
            <a:endParaRPr lang="en-US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Access to village during monsoon </a:t>
            </a:r>
            <a:endParaRPr lang="en-US" sz="3200" dirty="0"/>
          </a:p>
        </p:txBody>
      </p:sp>
      <p:pic>
        <p:nvPicPr>
          <p:cNvPr id="3" name="Picture 3" descr="H:\Photos\Bag-Pathia &amp; Bhogpur Dora\DSC00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956733"/>
            <a:ext cx="3276600" cy="5825067"/>
          </a:xfrm>
          <a:prstGeom prst="rect">
            <a:avLst/>
          </a:prstGeom>
          <a:noFill/>
        </p:spPr>
      </p:pic>
      <p:pic>
        <p:nvPicPr>
          <p:cNvPr id="4" name="Picture 4" descr="H:\Photos\Bag-Pathia &amp; Bhogpur Dora\DSC0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956733"/>
            <a:ext cx="3276600" cy="5825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y Documents\My Pictures\bhogpur pictures\IMG_2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8800" y="3581400"/>
            <a:ext cx="3860800" cy="2895600"/>
          </a:xfrm>
          <a:prstGeom prst="rect">
            <a:avLst/>
          </a:prstGeom>
          <a:noFill/>
        </p:spPr>
      </p:pic>
      <p:pic>
        <p:nvPicPr>
          <p:cNvPr id="3074" name="Picture 2" descr="D:\My Documents\My Pictures\bhogpur pictures\BhogpurApril2010\P32301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886" y="590550"/>
            <a:ext cx="3886200" cy="2914650"/>
          </a:xfrm>
          <a:prstGeom prst="rect">
            <a:avLst/>
          </a:prstGeom>
          <a:noFill/>
        </p:spPr>
      </p:pic>
      <p:pic>
        <p:nvPicPr>
          <p:cNvPr id="3075" name="Picture 3" descr="D:\My Documents\My Pictures\bhogpur pictures\IMG_2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581400"/>
            <a:ext cx="3886200" cy="2913296"/>
          </a:xfrm>
          <a:prstGeom prst="rect">
            <a:avLst/>
          </a:prstGeom>
          <a:noFill/>
        </p:spPr>
      </p:pic>
      <p:pic>
        <p:nvPicPr>
          <p:cNvPr id="3076" name="Picture 4" descr="D:\My Documents\My Pictures\bhogpur pictures\dora-bhogpu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4906" y="676888"/>
            <a:ext cx="3784694" cy="2837202"/>
          </a:xfrm>
          <a:prstGeom prst="rect">
            <a:avLst/>
          </a:prstGeom>
          <a:noFill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Autofit/>
          </a:bodyPr>
          <a:lstStyle/>
          <a:p>
            <a:r>
              <a:rPr lang="en-US" sz="3200" dirty="0" smtClean="0"/>
              <a:t>The village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609600"/>
            <a:ext cx="7543800" cy="1486429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 1</a:t>
            </a:r>
            <a:b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To improve community health and well being of the residents of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Bhogpur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and Dora Villages </a:t>
            </a:r>
            <a:r>
              <a:rPr kumimoji="0" lang="en-N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through health education and provision of clean drinking water: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914400" y="2209800"/>
            <a:ext cx="7467600" cy="37338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Activities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Engage with the village to establish a Project Advisory Committee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and Self Help Group.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Educate and empower the village community in primary health care,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personal hygiene, environmental sanitation, climate change and soil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and water conservation practices.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Introduce new agricultural practices for enhancing farm production.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Engage a surveyor to ensure the water is collected adequately.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Construct rainwater tanks for each of the houses (23 No.).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Install guttering and downpipes to each building in the village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 2</a:t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Ensure better quality of life through irrigation of 40% of cultivated land and livelihood activities: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7526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Activities: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Train villagers in basic construction techniques.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Develop roof catchment to transport water to irrigation tanks.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 two rainwater irrigation tanks.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 three recharge ponds.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 Gully plugs on the stream to check water run off.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Trenching for moisture retention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Tree Plantation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381000"/>
            <a:ext cx="7772400" cy="1470025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OBJECTIVE 3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b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8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Improve the environmental sanitation of the village by the construction of latrines, wash rooms, compost bins and incinerators.</a:t>
            </a:r>
            <a:r>
              <a:rPr kumimoji="0" lang="en-US" sz="6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6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609600" y="2133600"/>
            <a:ext cx="7772400" cy="41148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Activities: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Construct 23 latrines and wash/shower facilities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Construct 23 compost bins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Construct 3 community garbage collection bins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400 meter long and 4 feet wide link path from  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Haripur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road head to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Bhogpur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village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Construct 20 animal feeding stalls with 20 families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361950"/>
            <a:ext cx="48768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Completed works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357</Words>
  <Application>Microsoft Office PowerPoint</Application>
  <PresentationFormat>On-screen Show (4:3)</PresentationFormat>
  <Paragraphs>67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An Overview of village</vt:lpstr>
      <vt:lpstr> Bhogpur village above Haripur Gurudwara</vt:lpstr>
      <vt:lpstr>Access to village during monsoon </vt:lpstr>
      <vt:lpstr>The village</vt:lpstr>
      <vt:lpstr>Slide 6</vt:lpstr>
      <vt:lpstr>Slide 7</vt:lpstr>
      <vt:lpstr>Slide 8</vt:lpstr>
      <vt:lpstr>Completed works</vt:lpstr>
      <vt:lpstr>Slide 10</vt:lpstr>
      <vt:lpstr>Construction of latrines</vt:lpstr>
      <vt:lpstr>Slide 12</vt:lpstr>
      <vt:lpstr>Making Ferro-cement Storage Tanks</vt:lpstr>
      <vt:lpstr>Slide 14</vt:lpstr>
      <vt:lpstr>More storage tanks</vt:lpstr>
      <vt:lpstr>Fixing gutters</vt:lpstr>
      <vt:lpstr>Trash bins</vt:lpstr>
      <vt:lpstr>Composting bins for worms</vt:lpstr>
      <vt:lpstr>Animal Feeding Stalls</vt:lpstr>
      <vt:lpstr>Irrigation Tank of ferro-cement</vt:lpstr>
      <vt:lpstr>Slide 21</vt:lpstr>
      <vt:lpstr>Completed Irrigation Tank</vt:lpstr>
      <vt:lpstr>Developing Catchment for Irrigation Tank</vt:lpstr>
      <vt:lpstr>Developing water Catchment</vt:lpstr>
      <vt:lpstr>Earthen Recharge Pond</vt:lpstr>
      <vt:lpstr>Earthen ponds (Johris)</vt:lpstr>
      <vt:lpstr>Plantation and trenching</vt:lpstr>
      <vt:lpstr>Plugging Gullies</vt:lpstr>
      <vt:lpstr>Making a Link Path</vt:lpstr>
      <vt:lpstr>Educational visit to the village</vt:lpstr>
      <vt:lpstr>Slide 31</vt:lpstr>
      <vt:lpstr>Happy times on completion of works</vt:lpstr>
      <vt:lpstr>Additional works in Dora village: Protection wall to access village</vt:lpstr>
      <vt:lpstr>Access to village.......</vt:lpstr>
      <vt:lpstr>Slide 35</vt:lpstr>
      <vt:lpstr>Slide 36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Bhogpur Model Village Project</dc:title>
  <dc:creator>dharamvir singh</dc:creator>
  <cp:lastModifiedBy>ABC</cp:lastModifiedBy>
  <cp:revision>82</cp:revision>
  <dcterms:created xsi:type="dcterms:W3CDTF">2010-06-26T04:23:56Z</dcterms:created>
  <dcterms:modified xsi:type="dcterms:W3CDTF">2013-05-26T08:48:47Z</dcterms:modified>
</cp:coreProperties>
</file>